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package/2006/relationships/metadata/extended-properties" Target="docProps/app0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79" d="100"/>
          <a:sy n="79" d="100"/>
        </p:scale>
        <p:origin x="-1832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24/06/18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24/06/18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24/06/18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24/06/18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24/06/18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24/06/18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24/06/18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24/06/18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24/06/18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24/06/18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24/06/18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24/06/18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www.pct.bike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pct0.vs.mythic-beasts.com/shiny_interface/?r=west-yorkshire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yipt.bike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TFutures/who" TargetMode="Externa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/>
              <a:t>Cycling Infrastructure Prioritisation Toolkit (CyIPT) / Active Transport Toolkit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/>
              <a:t>from behaviour change targets (PCT) to infrastructure (CyIPT)</a:t>
            </a:r>
            <a:r>
              <a:t/>
            </a:r>
            <a:br/>
            <a:r>
              <a:t/>
            </a:r>
            <a:br/>
            <a:r>
              <a:rPr/>
              <a:t>Martin Lucas-Smith, CycleStreets.net, on behalf of the CyIPT team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Cycle City Active City, Manchester 2018-06-28.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6200"/>
            <a:ext cx="1616110" cy="16161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Demo of Active Transport Toolkit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675752"/>
          </a:xfrm>
        </p:spPr>
        <p:txBody>
          <a:bodyPr>
            <a:normAutofit fontScale="77500" lnSpcReduction="20000"/>
          </a:bodyPr>
          <a:lstStyle/>
          <a:p>
            <a:pPr lvl="1"/>
            <a:r>
              <a:rPr dirty="0"/>
              <a:t>Phase III PCT: Schools layer, training, ‘near market’ scenario</a:t>
            </a:r>
          </a:p>
          <a:p>
            <a:pPr lvl="1"/>
            <a:r>
              <a:rPr dirty="0"/>
              <a:t>Phase II of CyIPT: research phase -&gt; make publicly accessible</a:t>
            </a:r>
          </a:p>
          <a:p>
            <a:pPr lvl="1"/>
            <a:r>
              <a:rPr dirty="0"/>
              <a:t>Evidence on impact of new infrastructure (PhD with CycleStreets.net) </a:t>
            </a:r>
          </a:p>
          <a:p>
            <a:pPr lvl="1"/>
            <a:r>
              <a:rPr dirty="0"/>
              <a:t>Crowd-sourcing (passive): (See.Sense data shown below - topic of new PhD)</a:t>
            </a:r>
          </a:p>
          <a:p>
            <a:pPr lvl="1"/>
            <a:r>
              <a:rPr dirty="0"/>
              <a:t>Integration of walking and cycling tools with sDNA [@cooper_testing_2018</a:t>
            </a:r>
            <a:r>
              <a:rPr dirty="0" smtClean="0"/>
              <a:t>]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822" y="3986298"/>
            <a:ext cx="4096378" cy="262247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Links +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Contact: info@cyipt.bike</a:t>
            </a:r>
          </a:p>
          <a:p>
            <a:pPr lvl="1"/>
            <a:r>
              <a:rPr dirty="0"/>
              <a:t>The PCT in action: http://www.pct.bike/</a:t>
            </a:r>
          </a:p>
          <a:p>
            <a:pPr lvl="1"/>
            <a:r>
              <a:rPr/>
              <a:t>A prototype of the CyIPT: http://cyipt.bike/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Context</a:t>
            </a:r>
          </a:p>
          <a:p>
            <a:pPr lvl="1"/>
            <a:r>
              <a:rPr/>
              <a:t>The Propensity to Cycle Tool</a:t>
            </a:r>
          </a:p>
          <a:p>
            <a:pPr lvl="1"/>
            <a:r>
              <a:rPr/>
              <a:t>Tools to prioritise infrastucture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The scale of the challenge, from this…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71600"/>
            <a:ext cx="3962400" cy="528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562600" y="6248400"/>
            <a:ext cx="3509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/>
              </a:rPr>
              <a:t>Source: [Brent </a:t>
            </a:r>
            <a:r>
              <a:rPr lang="en-US" dirty="0" err="1">
                <a:latin typeface="Courier"/>
              </a:rPr>
              <a:t>Toderian</a:t>
            </a:r>
            <a:r>
              <a:rPr lang="en-US" dirty="0">
                <a:latin typeface="Courier"/>
              </a:rPr>
              <a:t>]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/>
              <a:t>Towards cycling being the natural choice</a:t>
            </a:r>
          </a:p>
        </p:txBody>
      </p:sp>
      <p:pic>
        <p:nvPicPr>
          <p:cNvPr id="7" name="Picture 6" descr="DJaWCo0U8AAzQG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17638"/>
            <a:ext cx="5867400" cy="3911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Problem: evidence overload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629602"/>
            <a:ext cx="8229600" cy="1945075"/>
          </a:xfrm>
        </p:spPr>
        <p:txBody>
          <a:bodyPr/>
          <a:lstStyle/>
          <a:p>
            <a:pPr lvl="1"/>
            <a:r>
              <a:rPr dirty="0" smtClean="0"/>
              <a:t>Problem </a:t>
            </a:r>
            <a:r>
              <a:rPr dirty="0"/>
              <a:t>is operationalising this data [@lovelace_propensity_2017]</a:t>
            </a:r>
          </a:p>
          <a:p>
            <a:pPr lvl="1"/>
            <a:r>
              <a:rPr dirty="0"/>
              <a:t>Needs to be provided in a format that can be acted on at the local level</a:t>
            </a:r>
          </a:p>
        </p:txBody>
      </p:sp>
      <p:pic>
        <p:nvPicPr>
          <p:cNvPr id="5" name="Picture 4" descr="data-overload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1308100"/>
            <a:ext cx="4991100" cy="334548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/>
              <a:t>Context: the Propensity to Cycle Tool - see </a:t>
            </a:r>
            <a:r>
              <a:rPr>
                <a:hlinkClick r:id="rId2"/>
              </a:rPr>
              <a:t>w</a:t>
            </a:r>
            <a:r>
              <a:rPr>
                <a:hlinkClick r:id="rId3"/>
              </a:rPr>
              <a:t>ww.pct.bike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261151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Included in Cycling and Walking Infrastructure Strategy (CWIS</a:t>
            </a:r>
            <a:r>
              <a:rPr dirty="0" smtClean="0"/>
              <a:t>)</a:t>
            </a:r>
            <a:endParaRPr lang="x-none" dirty="0" smtClean="0"/>
          </a:p>
          <a:p>
            <a:pPr marL="0" lvl="0" indent="0">
              <a:buNone/>
            </a:pP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667000"/>
            <a:ext cx="6009216" cy="40696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The importance of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036101"/>
          </a:xfrm>
        </p:spPr>
        <p:txBody>
          <a:bodyPr/>
          <a:lstStyle/>
          <a:p>
            <a:pPr lvl="1"/>
            <a:r>
              <a:rPr dirty="0"/>
              <a:t>Clear link between infrastructure and uptake between 2001 and </a:t>
            </a:r>
            <a:r>
              <a:rPr dirty="0" smtClean="0"/>
              <a:t>2011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7" y="2667000"/>
            <a:ext cx="5697229" cy="379956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How to model infrastructure: CyIPT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22102"/>
          </a:xfrm>
        </p:spPr>
        <p:txBody>
          <a:bodyPr/>
          <a:lstStyle/>
          <a:p>
            <a:pPr lvl="1"/>
            <a:r>
              <a:rPr dirty="0"/>
              <a:t>Cycling Infrastructure Prioritisation Toolkit simulates cycle infrastructure schemes across the country</a:t>
            </a:r>
          </a:p>
          <a:p>
            <a:pPr lvl="1"/>
            <a:r>
              <a:rPr dirty="0"/>
              <a:t>Interactive tool for planners: </a:t>
            </a:r>
            <a:r>
              <a:rPr dirty="0">
                <a:hlinkClick r:id="rId2"/>
              </a:rPr>
              <a:t>www.cyipt.bike</a:t>
            </a:r>
            <a:r>
              <a:rPr dirty="0"/>
              <a:t> (password protected</a:t>
            </a:r>
            <a:r>
              <a:rPr dirty="0" smtClean="0"/>
              <a:t>)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48" y="3922303"/>
            <a:ext cx="4216782" cy="28041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962400"/>
            <a:ext cx="4584700" cy="210607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/>
              <a:t>Active Transport Toolkit | source: </a:t>
            </a:r>
            <a:r>
              <a:rPr>
                <a:hlinkClick r:id="rId2"/>
              </a:rPr>
              <a:t>github.com/ATFutures/who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036101"/>
          </a:xfrm>
        </p:spPr>
        <p:txBody>
          <a:bodyPr/>
          <a:lstStyle/>
          <a:p>
            <a:pPr lvl="1"/>
            <a:r>
              <a:rPr dirty="0"/>
              <a:t>World Health Organisation (WHO) funded project to explore cycling </a:t>
            </a:r>
            <a:r>
              <a:rPr i="1" dirty="0"/>
              <a:t>and</a:t>
            </a:r>
            <a:r>
              <a:rPr dirty="0"/>
              <a:t> </a:t>
            </a:r>
            <a:r>
              <a:rPr dirty="0" smtClean="0"/>
              <a:t>walking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420894"/>
            <a:ext cx="7315200" cy="394458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286</Words>
  <Application>Microsoft Macintosh PowerPoint</Application>
  <PresentationFormat>On-screen Show (4:3)</PresentationFormat>
  <Paragraphs>33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Cycling Infrastructure Prioritisation Toolkit (CyIPT) / Active Transport Toolkit</vt:lpstr>
      <vt:lpstr>Outline</vt:lpstr>
      <vt:lpstr>The scale of the challenge, from this…</vt:lpstr>
      <vt:lpstr>Towards cycling being the natural choice</vt:lpstr>
      <vt:lpstr>Problem: evidence overload</vt:lpstr>
      <vt:lpstr>Context: the Propensity to Cycle Tool - see www.pct.bike</vt:lpstr>
      <vt:lpstr>The importance of infrastructure</vt:lpstr>
      <vt:lpstr>How to model infrastructure: CyIPT</vt:lpstr>
      <vt:lpstr>Active Transport Toolkit | source: github.com/ATFutures/who</vt:lpstr>
      <vt:lpstr>Demo of Active Transport Toolkit</vt:lpstr>
      <vt:lpstr>Next steps</vt:lpstr>
      <vt:lpstr>Links + references</vt:lpstr>
    </vt:vector>
  </TitlesOfParts>
  <LinksUpToDate>false</LinksUpToDate>
  <SharedDoc>false</SharedDoc>
  <HyperlinksChanged>false</HyperlinksChanged>
  <AppVersion>14.0000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1</TotalTime>
  <Words>26</Words>
  <Application>Microsoft Office PowerPoint</Application>
  <PresentationFormat>On-screen Show (4:3)</PresentationFormat>
  <Paragraphs>10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Title</vt:lpstr>
      <vt:lpstr>Slide Title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Cycling Infrastructure Prioritisation Toolkit (CyIPT) / Active Transport Toolkit</dc:title>
  <dc:creator>Martin Lucas-Smith, CycleStreets.net, on behalf of the CyIPT team</dc:creator>
  <cp:keywords/>
  <cp:lastModifiedBy>Martin Lucas-Smith</cp:lastModifiedBy>
  <cp:revision>2</cp:revision>
  <dcterms:created xsi:type="dcterms:W3CDTF">2018-06-24T14:16:20Z</dcterms:created>
  <dcterms:modified xsi:type="dcterms:W3CDTF">2018-06-24T15:54:35Z</dcterms:modified>
</cp:coreProperties>
</file>